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9" r:id="rId5"/>
    <p:sldId id="261" r:id="rId6"/>
    <p:sldId id="276" r:id="rId7"/>
    <p:sldId id="262" r:id="rId8"/>
    <p:sldId id="271" r:id="rId9"/>
    <p:sldId id="272" r:id="rId10"/>
    <p:sldId id="263" r:id="rId11"/>
    <p:sldId id="264" r:id="rId12"/>
    <p:sldId id="265" r:id="rId13"/>
    <p:sldId id="270" r:id="rId14"/>
    <p:sldId id="26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D016-F2C0-4B5A-BE00-D8A5DF1A2017}" type="datetimeFigureOut">
              <a:rPr lang="pl-PL" smtClean="0"/>
              <a:pPr/>
              <a:t>31.01.2024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gda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ke.gda.pl/index.php?page=filmy-o-egzamini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Egzamin Ósmoklasisty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2021/2022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947863"/>
            <a:ext cx="8696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98"/>
            <a:ext cx="9144000" cy="67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/>
          <a:lstStyle/>
          <a:p>
            <a:r>
              <a:rPr lang="pl-PL" dirty="0" smtClean="0"/>
              <a:t>Wyniki egzaminu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357524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3 lipca</a:t>
            </a:r>
          </a:p>
          <a:p>
            <a:r>
              <a:rPr lang="pl-PL" dirty="0">
                <a:solidFill>
                  <a:schemeClr val="tx1"/>
                </a:solidFill>
              </a:rPr>
              <a:t>Okręgowa komisja egzaminacyjna ogłasza wyniki egzaminu ósmoklasisty.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3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lipca</a:t>
            </a:r>
          </a:p>
          <a:p>
            <a:r>
              <a:rPr lang="pl-PL" dirty="0">
                <a:solidFill>
                  <a:schemeClr val="tx1"/>
                </a:solidFill>
              </a:rPr>
              <a:t>Uczeń otrzymuje zaświadczenie o szczegółowych wynikach egzaminu </a:t>
            </a:r>
            <a:r>
              <a:rPr lang="pl-PL" dirty="0" smtClean="0">
                <a:solidFill>
                  <a:schemeClr val="tx1"/>
                </a:solidFill>
              </a:rPr>
              <a:t>ósmoklasisty – w szkole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341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85720" y="38576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Okręgowa Komisja Egzaminacyjna </a:t>
            </a:r>
            <a:r>
              <a:rPr lang="pl-PL" sz="2400" dirty="0" err="1" smtClean="0">
                <a:hlinkClick r:id="rId3"/>
              </a:rPr>
              <a:t>www.oke.gda.pl</a:t>
            </a:r>
            <a:endParaRPr lang="pl-PL" sz="2400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Filmy </a:t>
            </a:r>
            <a:r>
              <a:rPr lang="pl-PL" sz="2400" b="1" dirty="0"/>
              <a:t>o egzaminie</a:t>
            </a:r>
          </a:p>
          <a:p>
            <a:endParaRPr lang="pl-PL" sz="2400" dirty="0"/>
          </a:p>
          <a:p>
            <a:r>
              <a:rPr lang="pl-PL" sz="2400" dirty="0">
                <a:hlinkClick r:id="rId4"/>
              </a:rPr>
              <a:t>https://www.oke.gda.pl/index.php?page=filmy-o-egzaminie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0" y="980728"/>
            <a:ext cx="771310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52642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5"/>
            <a:ext cx="738896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9" y="785794"/>
            <a:ext cx="75723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480720" cy="554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21943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Co trzeba zabrać!!!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b="1" u="sng" dirty="0">
                <a:latin typeface="Gabriola" pitchFamily="82" charset="0"/>
              </a:rPr>
              <a:t>długopis z czarnym wkładem.</a:t>
            </a:r>
            <a:endParaRPr lang="pl-PL" dirty="0">
              <a:latin typeface="Gabriola" pitchFamily="82" charset="0"/>
            </a:endParaRPr>
          </a:p>
          <a:p>
            <a:pPr>
              <a:defRPr/>
            </a:pPr>
            <a:r>
              <a:rPr lang="pl-PL" dirty="0">
                <a:latin typeface="Gabriola" pitchFamily="82" charset="0"/>
              </a:rPr>
              <a:t>W drugim dniu należy dodatkowo przynieść </a:t>
            </a:r>
            <a:r>
              <a:rPr lang="pl-PL" b="1" u="sng" dirty="0">
                <a:latin typeface="Gabriola" pitchFamily="82" charset="0"/>
              </a:rPr>
              <a:t>linijkę</a:t>
            </a:r>
            <a:r>
              <a:rPr lang="pl-PL" dirty="0">
                <a:latin typeface="Gabriola" pitchFamily="82" charset="0"/>
              </a:rPr>
              <a:t>. </a:t>
            </a:r>
            <a:r>
              <a:rPr lang="pl-PL" b="1" u="sng" dirty="0">
                <a:latin typeface="Gabriola" pitchFamily="82" charset="0"/>
              </a:rPr>
              <a:t>Rysunki</a:t>
            </a:r>
            <a:r>
              <a:rPr lang="pl-PL" dirty="0">
                <a:latin typeface="Gabriola" pitchFamily="82" charset="0"/>
              </a:rPr>
              <a:t> – jeżeli trzeba je wykonać – zdający wykonują </a:t>
            </a:r>
            <a:r>
              <a:rPr lang="pl-PL" b="1" u="sng" dirty="0">
                <a:latin typeface="Gabriola" pitchFamily="82" charset="0"/>
              </a:rPr>
              <a:t>długopisem</a:t>
            </a:r>
            <a:r>
              <a:rPr lang="pl-PL" dirty="0" smtClean="0">
                <a:latin typeface="Gabriola" pitchFamily="82" charset="0"/>
              </a:rPr>
              <a:t>.</a:t>
            </a:r>
          </a:p>
          <a:p>
            <a:pPr>
              <a:defRPr/>
            </a:pPr>
            <a:r>
              <a:rPr lang="pl-PL" dirty="0">
                <a:latin typeface="Gabriola" pitchFamily="82" charset="0"/>
              </a:rPr>
              <a:t>Butelkę z wodą</a:t>
            </a:r>
          </a:p>
          <a:p>
            <a:pPr>
              <a:defRPr/>
            </a:pPr>
            <a:endParaRPr lang="pl-PL" dirty="0">
              <a:latin typeface="Gabriola" pitchFamily="82" charset="0"/>
            </a:endParaRPr>
          </a:p>
          <a:p>
            <a:pPr>
              <a:defRPr/>
            </a:pPr>
            <a:endParaRPr lang="pl-PL" dirty="0" smtClean="0">
              <a:latin typeface="Gabriola" pitchFamily="82" charset="0"/>
            </a:endParaRPr>
          </a:p>
          <a:p>
            <a:pPr algn="ctr">
              <a:defRPr/>
            </a:pPr>
            <a:endParaRPr lang="pl-PL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7" y="404664"/>
            <a:ext cx="8708753" cy="60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7848872" cy="21119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13" y="3235196"/>
            <a:ext cx="6683319" cy="350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9" y="1124744"/>
            <a:ext cx="7406093" cy="46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5355"/>
            <a:ext cx="6972154" cy="54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49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69</Words>
  <Application>Microsoft Office PowerPoint</Application>
  <PresentationFormat>Pokaz na ekranie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Gabriola</vt:lpstr>
      <vt:lpstr>Motyw pakietu Office</vt:lpstr>
      <vt:lpstr>Egzamin Ósmoklasisty</vt:lpstr>
      <vt:lpstr>Prezentacja programu PowerPoint</vt:lpstr>
      <vt:lpstr>Prezentacja programu PowerPoint</vt:lpstr>
      <vt:lpstr>Prezentacja programu PowerPoint</vt:lpstr>
      <vt:lpstr>Prezentacja programu PowerPoint</vt:lpstr>
      <vt:lpstr>Co trzeba zabrać!!!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Wyniki egzaminu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</dc:title>
  <dc:creator>WIOLETTA</dc:creator>
  <cp:lastModifiedBy>Wioletta Majchrzak</cp:lastModifiedBy>
  <cp:revision>13</cp:revision>
  <dcterms:created xsi:type="dcterms:W3CDTF">2022-02-20T12:36:40Z</dcterms:created>
  <dcterms:modified xsi:type="dcterms:W3CDTF">2024-01-31T12:57:52Z</dcterms:modified>
</cp:coreProperties>
</file>