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4" r:id="rId13"/>
    <p:sldId id="272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D016-F2C0-4B5A-BE00-D8A5DF1A2017}" type="datetimeFigureOut">
              <a:rPr lang="pl-PL" smtClean="0"/>
              <a:pPr/>
              <a:t>2022-02-20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E491-613C-4086-B405-E71379B628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gda.p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ke.gda.pl/index.php?page=filmy-o-egzamini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Egzamin Ósmoklasisty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2021/2022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947863"/>
            <a:ext cx="8696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85720" y="38576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Okręgowa Komisja Egzaminacyjna </a:t>
            </a:r>
            <a:r>
              <a:rPr lang="pl-PL" sz="2400" dirty="0" err="1" smtClean="0">
                <a:hlinkClick r:id="rId3"/>
              </a:rPr>
              <a:t>www.oke.gda.pl</a:t>
            </a:r>
            <a:endParaRPr lang="pl-PL" sz="2400" dirty="0" smtClean="0"/>
          </a:p>
          <a:p>
            <a:endParaRPr lang="pl-PL" sz="2400" b="1" dirty="0" smtClean="0"/>
          </a:p>
          <a:p>
            <a:r>
              <a:rPr lang="pl-PL" sz="2400" b="1" dirty="0" smtClean="0"/>
              <a:t>Filmy </a:t>
            </a:r>
            <a:r>
              <a:rPr lang="pl-PL" sz="2400" b="1" dirty="0"/>
              <a:t>o egzaminie</a:t>
            </a:r>
          </a:p>
          <a:p>
            <a:endParaRPr lang="pl-PL" sz="2400" dirty="0"/>
          </a:p>
          <a:p>
            <a:r>
              <a:rPr lang="pl-PL" sz="2400" dirty="0">
                <a:hlinkClick r:id="rId4"/>
              </a:rPr>
              <a:t>https://www.oke.gda.pl/index.php?page=filmy-o-egzaminie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64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3999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9" y="785794"/>
            <a:ext cx="75723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42"/>
            <a:ext cx="85725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98"/>
            <a:ext cx="9144000" cy="67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Pokaz na ekranie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Egzamin Ósmoklasisty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</dc:title>
  <dc:creator>WIOLETTA</dc:creator>
  <cp:lastModifiedBy>WIOLETTA</cp:lastModifiedBy>
  <cp:revision>6</cp:revision>
  <dcterms:created xsi:type="dcterms:W3CDTF">2022-02-20T12:36:40Z</dcterms:created>
  <dcterms:modified xsi:type="dcterms:W3CDTF">2022-02-20T13:32:12Z</dcterms:modified>
</cp:coreProperties>
</file>